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D9D0A67-1C8E-4C4E-B35E-52FA64A2DF2A}">
          <p14:sldIdLst>
            <p14:sldId id="256"/>
            <p14:sldId id="267"/>
          </p14:sldIdLst>
        </p14:section>
        <p14:section name="Раздел без заголовка" id="{4500144B-0B1E-4415-A47D-4E8326104D00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92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746E-4083-4199-9554-5A7AAFA8DF8A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3FA03-0EB9-4163-9BF4-7F09CA40B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855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746E-4083-4199-9554-5A7AAFA8DF8A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3FA03-0EB9-4163-9BF4-7F09CA40B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14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746E-4083-4199-9554-5A7AAFA8DF8A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3FA03-0EB9-4163-9BF4-7F09CA40B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624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746E-4083-4199-9554-5A7AAFA8DF8A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3FA03-0EB9-4163-9BF4-7F09CA40B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522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746E-4083-4199-9554-5A7AAFA8DF8A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3FA03-0EB9-4163-9BF4-7F09CA40B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2726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746E-4083-4199-9554-5A7AAFA8DF8A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3FA03-0EB9-4163-9BF4-7F09CA40B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654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746E-4083-4199-9554-5A7AAFA8DF8A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3FA03-0EB9-4163-9BF4-7F09CA40B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638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746E-4083-4199-9554-5A7AAFA8DF8A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3FA03-0EB9-4163-9BF4-7F09CA40B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320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746E-4083-4199-9554-5A7AAFA8DF8A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3FA03-0EB9-4163-9BF4-7F09CA40B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002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746E-4083-4199-9554-5A7AAFA8DF8A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3FA03-0EB9-4163-9BF4-7F09CA40B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693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746E-4083-4199-9554-5A7AAFA8DF8A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3FA03-0EB9-4163-9BF4-7F09CA40B469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87791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746E-4083-4199-9554-5A7AAFA8DF8A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3FA03-0EB9-4163-9BF4-7F09CA40B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5090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746E-4083-4199-9554-5A7AAFA8DF8A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3FA03-0EB9-4163-9BF4-7F09CA40B469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610438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746E-4083-4199-9554-5A7AAFA8DF8A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3FA03-0EB9-4163-9BF4-7F09CA40B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8829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746E-4083-4199-9554-5A7AAFA8DF8A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3FA03-0EB9-4163-9BF4-7F09CA40B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8601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746E-4083-4199-9554-5A7AAFA8DF8A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3FA03-0EB9-4163-9BF4-7F09CA40B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4847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7746E-4083-4199-9554-5A7AAFA8DF8A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3A3FA03-0EB9-4163-9BF4-7F09CA40B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688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401" y="0"/>
            <a:ext cx="123004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251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029284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74989"/>
          </a:xfrm>
        </p:spPr>
      </p:pic>
    </p:spTree>
    <p:extLst>
      <p:ext uri="{BB962C8B-B14F-4D97-AF65-F5344CB8AC3E}">
        <p14:creationId xmlns:p14="http://schemas.microsoft.com/office/powerpoint/2010/main" val="2403291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535"/>
            <a:ext cx="12192000" cy="6762465"/>
          </a:xfrm>
        </p:spPr>
      </p:pic>
    </p:spTree>
    <p:extLst>
      <p:ext uri="{BB962C8B-B14F-4D97-AF65-F5344CB8AC3E}">
        <p14:creationId xmlns:p14="http://schemas.microsoft.com/office/powerpoint/2010/main" val="1668884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41791" cy="7001301"/>
          </a:xfrm>
        </p:spPr>
      </p:pic>
    </p:spTree>
    <p:extLst>
      <p:ext uri="{BB962C8B-B14F-4D97-AF65-F5344CB8AC3E}">
        <p14:creationId xmlns:p14="http://schemas.microsoft.com/office/powerpoint/2010/main" val="1579787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87654"/>
          </a:xfrm>
        </p:spPr>
      </p:pic>
    </p:spTree>
    <p:extLst>
      <p:ext uri="{BB962C8B-B14F-4D97-AF65-F5344CB8AC3E}">
        <p14:creationId xmlns:p14="http://schemas.microsoft.com/office/powerpoint/2010/main" val="146262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74006"/>
          </a:xfrm>
        </p:spPr>
      </p:pic>
    </p:spTree>
    <p:extLst>
      <p:ext uri="{BB962C8B-B14F-4D97-AF65-F5344CB8AC3E}">
        <p14:creationId xmlns:p14="http://schemas.microsoft.com/office/powerpoint/2010/main" val="1027230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319"/>
            <a:ext cx="12192000" cy="7025268"/>
          </a:xfrm>
        </p:spPr>
      </p:pic>
    </p:spTree>
    <p:extLst>
      <p:ext uri="{BB962C8B-B14F-4D97-AF65-F5344CB8AC3E}">
        <p14:creationId xmlns:p14="http://schemas.microsoft.com/office/powerpoint/2010/main" val="4113973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964160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0319"/>
            <a:ext cx="12192001" cy="6911228"/>
          </a:xfrm>
        </p:spPr>
      </p:pic>
    </p:spTree>
    <p:extLst>
      <p:ext uri="{BB962C8B-B14F-4D97-AF65-F5344CB8AC3E}">
        <p14:creationId xmlns:p14="http://schemas.microsoft.com/office/powerpoint/2010/main" val="37566510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96456"/>
          </a:xfrm>
        </p:spPr>
      </p:pic>
    </p:spTree>
    <p:extLst>
      <p:ext uri="{BB962C8B-B14F-4D97-AF65-F5344CB8AC3E}">
        <p14:creationId xmlns:p14="http://schemas.microsoft.com/office/powerpoint/2010/main" val="4145453584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</TotalTime>
  <Words>0</Words>
  <Application>Microsoft Office PowerPoint</Application>
  <PresentationFormat>Широкоэкранный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Trebuchet MS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BassLaInL@outlook.com</dc:creator>
  <cp:lastModifiedBy>BassLaInL@outlook.com</cp:lastModifiedBy>
  <cp:revision>3</cp:revision>
  <dcterms:created xsi:type="dcterms:W3CDTF">2020-04-06T00:33:09Z</dcterms:created>
  <dcterms:modified xsi:type="dcterms:W3CDTF">2020-04-13T06:14:48Z</dcterms:modified>
</cp:coreProperties>
</file>